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Bree Serif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BreeSerif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888888"/>
              </a:buClr>
              <a:buFont typeface="Calibri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225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225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Calibri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Calibri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225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defRPr b="1" sz="4000" cap="small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225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6525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524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524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524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524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524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24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09" y="0"/>
            <a:ext cx="919322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1218850" y="2345150"/>
            <a:ext cx="58938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Angular School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2400">
                <a:solidFill>
                  <a:schemeClr val="lt1"/>
                </a:solidFill>
              </a:rPr>
              <a:t>Lesson 9. Redux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9.png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524" y="2161449"/>
            <a:ext cx="5880150" cy="390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635575" y="870350"/>
            <a:ext cx="76272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INTERNAL CONTROL: ACTION FLOW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10.png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74" y="3074424"/>
            <a:ext cx="6807049" cy="31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285425" y="870350"/>
            <a:ext cx="85149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WE ARE GOOD BOYS, WE ARE NOT MIXING VIEW WITH MODEL, AREN’T WE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GENERIC SYSTEM</a:t>
            </a:r>
          </a:p>
        </p:txBody>
      </p:sp>
      <p:pic>
        <p:nvPicPr>
          <p:cNvPr descr="redux_11.png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25" y="2694392"/>
            <a:ext cx="8573150" cy="207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HERE IS FLUX</a:t>
            </a:r>
          </a:p>
        </p:txBody>
      </p:sp>
      <p:pic>
        <p:nvPicPr>
          <p:cNvPr descr="redux_12.png"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25" y="2261950"/>
            <a:ext cx="8573149" cy="340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BENEFITS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85425" y="1820425"/>
            <a:ext cx="53121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Improved data consistency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Easier to pinpoint root of a bug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Easy to test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13.png"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50" y="1068974"/>
            <a:ext cx="6702100" cy="505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REDUX</a:t>
            </a:r>
          </a:p>
        </p:txBody>
      </p:sp>
      <p:pic>
        <p:nvPicPr>
          <p:cNvPr descr="redux_14.png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325" y="1633499"/>
            <a:ext cx="6559349" cy="43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SINGLE SOURCE OF TRUTH</a:t>
            </a:r>
          </a:p>
        </p:txBody>
      </p:sp>
      <p:pic>
        <p:nvPicPr>
          <p:cNvPr descr="redux_15.png"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49" y="1749924"/>
            <a:ext cx="7279101" cy="44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STATE IS READ ONLY</a:t>
            </a:r>
          </a:p>
        </p:txBody>
      </p:sp>
      <p:pic>
        <p:nvPicPr>
          <p:cNvPr descr="redux_16.png"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50" y="1781742"/>
            <a:ext cx="8514901" cy="420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285425" y="870350"/>
            <a:ext cx="8514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ACTION CREATORS</a:t>
            </a:r>
          </a:p>
        </p:txBody>
      </p:sp>
      <p:pic>
        <p:nvPicPr>
          <p:cNvPr descr="redux_17.png"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74" y="1811074"/>
            <a:ext cx="6841250" cy="430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1.png"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1571575"/>
            <a:ext cx="8392398" cy="40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19.png"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5" y="2299475"/>
            <a:ext cx="7212149" cy="39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85425" y="870350"/>
            <a:ext cx="85149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CHANGES ARE MADE WITH PURE FUNCTIONS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20.png"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975" y="1441437"/>
            <a:ext cx="401002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COUNTER APP (MARKUP)</a:t>
            </a:r>
          </a:p>
        </p:txBody>
      </p:sp>
      <p:pic>
        <p:nvPicPr>
          <p:cNvPr descr="redux_21.png"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75" y="1826225"/>
            <a:ext cx="7801448" cy="427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COUNTER APP</a:t>
            </a:r>
          </a:p>
        </p:txBody>
      </p:sp>
      <p:pic>
        <p:nvPicPr>
          <p:cNvPr descr="redux_22.png" id="255" name="Shape 255"/>
          <p:cNvPicPr preferRelativeResize="0"/>
          <p:nvPr/>
        </p:nvPicPr>
        <p:blipFill rotWithShape="1">
          <a:blip r:embed="rId4">
            <a:alphaModFix/>
          </a:blip>
          <a:srcRect b="1642" l="0" r="0" t="0"/>
          <a:stretch/>
        </p:blipFill>
        <p:spPr>
          <a:xfrm>
            <a:off x="285425" y="1774310"/>
            <a:ext cx="5982351" cy="4443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COUNTER APP</a:t>
            </a:r>
          </a:p>
        </p:txBody>
      </p:sp>
      <p:pic>
        <p:nvPicPr>
          <p:cNvPr descr="redux_23.png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5" y="1760150"/>
            <a:ext cx="7510751" cy="44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MIDDLEWARE</a:t>
            </a:r>
          </a:p>
        </p:txBody>
      </p:sp>
      <p:pic>
        <p:nvPicPr>
          <p:cNvPr descr="redux_24.png"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25" y="1667001"/>
            <a:ext cx="8573149" cy="13903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85425" y="2905000"/>
            <a:ext cx="67548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Logging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Crash reporting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Talking to an asynchronous API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Routing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ASYNC ACTIONS</a:t>
            </a:r>
          </a:p>
        </p:txBody>
      </p:sp>
      <p:pic>
        <p:nvPicPr>
          <p:cNvPr descr="redux_25.png"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24" y="1849485"/>
            <a:ext cx="7658749" cy="437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WHY SHOULD I USE REDUX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85425" y="1952125"/>
            <a:ext cx="75954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Flux like solution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It is maintained by facebook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It is tiny (2kB, including dependencies)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Easy to test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Documentation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It has great community</a:t>
            </a:r>
          </a:p>
          <a:p>
            <a:pPr indent="-342900" lvl="0" marL="457200">
              <a:spcBef>
                <a:spcPts val="0"/>
              </a:spcBef>
              <a:spcAft>
                <a:spcPts val="1000"/>
              </a:spcAft>
              <a:buSzPct val="100000"/>
              <a:buChar char="■"/>
            </a:pPr>
            <a:r>
              <a:rPr lang="en" sz="1800"/>
              <a:t>Believe 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285425" y="946550"/>
            <a:ext cx="85149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COMMUNITY</a:t>
            </a:r>
          </a:p>
        </p:txBody>
      </p:sp>
      <p:pic>
        <p:nvPicPr>
          <p:cNvPr descr="redux_26.png"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25" y="1740374"/>
            <a:ext cx="7072949" cy="44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09" y="0"/>
            <a:ext cx="919322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1218850" y="2345150"/>
            <a:ext cx="58938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Angular School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lt1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2.png"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74" y="1547476"/>
            <a:ext cx="7955648" cy="4525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594175" y="870350"/>
            <a:ext cx="2941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CHAT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94175" y="870350"/>
            <a:ext cx="78177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CHAT WITH COUNTER</a:t>
            </a:r>
          </a:p>
        </p:txBody>
      </p:sp>
      <p:pic>
        <p:nvPicPr>
          <p:cNvPr descr="redux_3.png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800" y="1745774"/>
            <a:ext cx="7241201" cy="44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94175" y="870350"/>
            <a:ext cx="78177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WHAT ABOUT THIS?</a:t>
            </a:r>
          </a:p>
        </p:txBody>
      </p:sp>
      <p:pic>
        <p:nvPicPr>
          <p:cNvPr descr="redux_4.pn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75" y="1630794"/>
            <a:ext cx="7955649" cy="451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35575" y="870350"/>
            <a:ext cx="7627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CHAT, THREADS AND COUNTER</a:t>
            </a:r>
          </a:p>
        </p:txBody>
      </p:sp>
      <p:pic>
        <p:nvPicPr>
          <p:cNvPr descr="redux_5.png"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50" y="1550450"/>
            <a:ext cx="7836698" cy="45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6.png"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50" y="1135550"/>
            <a:ext cx="8446298" cy="47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635575" y="870350"/>
            <a:ext cx="7627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EXTERNAL CONTROL</a:t>
            </a:r>
          </a:p>
        </p:txBody>
      </p:sp>
      <p:pic>
        <p:nvPicPr>
          <p:cNvPr descr="redux_7.png"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75" y="1814472"/>
            <a:ext cx="7872850" cy="399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1" y="-3962"/>
            <a:ext cx="9144000" cy="6861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x_8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100" y="1383050"/>
            <a:ext cx="6490999" cy="47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635575" y="870350"/>
            <a:ext cx="7627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INTERNAL CONTROL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